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61D6-1766-47CC-BB3C-A737F34A752D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0CDC-BD71-44B2-B37F-F600109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924800" cy="1143000"/>
          </a:xfrm>
        </p:spPr>
        <p:txBody>
          <a:bodyPr/>
          <a:lstStyle/>
          <a:p>
            <a:r>
              <a:rPr lang="en-US" dirty="0" smtClean="0"/>
              <a:t>Is it a Function?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295400"/>
            <a:ext cx="7010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Do any x-values repeat?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Yes				   	No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3733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Function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5814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Do they have different y-values?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3657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Do they have the same y-values?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Function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953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Non- Function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86000" y="1828800"/>
            <a:ext cx="2209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5800" y="18288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1295400" y="2971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0"/>
          </p:cNvCxnSpPr>
          <p:nvPr/>
        </p:nvCxnSpPr>
        <p:spPr>
          <a:xfrm>
            <a:off x="2209800" y="29718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</p:cNvCxnSpPr>
          <p:nvPr/>
        </p:nvCxnSpPr>
        <p:spPr>
          <a:xfrm>
            <a:off x="1295400" y="4289286"/>
            <a:ext cx="0" cy="663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4114800" y="4365486"/>
            <a:ext cx="0" cy="663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4" idx="0"/>
          </p:cNvCxnSpPr>
          <p:nvPr/>
        </p:nvCxnSpPr>
        <p:spPr>
          <a:xfrm>
            <a:off x="7010400" y="2971800"/>
            <a:ext cx="609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aventalearning.com/content168staging/2008Trigonometry/unit2/images/MTH08-68.18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648200"/>
            <a:ext cx="1936637" cy="1205018"/>
          </a:xfrm>
          <a:prstGeom prst="rect">
            <a:avLst/>
          </a:prstGeom>
          <a:noFill/>
        </p:spPr>
      </p:pic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048000" y="5943600"/>
          <a:ext cx="2209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2400" y="5791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(3,7) (4,1) (6,2) (5,8) (4,10)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295400" y="5486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14800" y="5486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20000" y="4267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876800" y="5791200"/>
            <a:ext cx="3810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14800" y="5791200"/>
            <a:ext cx="3810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urved Up Arrow 36"/>
          <p:cNvSpPr/>
          <p:nvPr/>
        </p:nvSpPr>
        <p:spPr>
          <a:xfrm>
            <a:off x="990600" y="6096000"/>
            <a:ext cx="16002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56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Is it a Function?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a Function?</dc:title>
  <dc:creator>mooresc</dc:creator>
  <cp:lastModifiedBy>farnsworthk</cp:lastModifiedBy>
  <cp:revision>2</cp:revision>
  <dcterms:created xsi:type="dcterms:W3CDTF">2014-12-15T21:25:15Z</dcterms:created>
  <dcterms:modified xsi:type="dcterms:W3CDTF">2014-12-16T21:32:32Z</dcterms:modified>
</cp:coreProperties>
</file>